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57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4C5F0-8699-4E39-681E-6720E6E06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31C82-3DE2-F333-53FF-701BCAAAAD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8F0DE-A490-1FD1-0B59-5F31BB602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D0D36-7563-17D8-0045-CD73FB57F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FD5D8-FAD3-08AC-9DF8-1410C32AE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6941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78058-B6ED-CBA9-CCFB-C299F6696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CC582A-512F-1D6E-B73D-6055C709FB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00D6F-38D8-D26D-7EE6-C360A088A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B1C35-DEFF-7B75-26DC-988CEFA32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A5D15-48DD-E16F-C40E-52FA6768F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2914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1D3796-780A-9FBC-CE67-3B01412E5B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435B0-E456-F0D4-9177-E550908E79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4CEE5-BE94-E02E-96DB-6ADF0E1B1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35B82-6F9C-D265-9D6F-416F4F819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9D7FA-4942-EBFC-04D7-B9CD6ABA9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692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699ED-B79A-9C67-7686-ACF81AD72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18809-F391-EC39-BB8C-C379879A4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20C1C-22A7-4DED-6E35-582A78B20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467DAD-2C98-DC7D-F192-705A09A2D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2CB57-E435-FD6F-B036-002829B4D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0749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080B2-9B65-A1DF-A7E1-792AC82C7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829D4-C0CF-5E9C-89B0-A0AC79695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342F-D21A-6176-FAE2-759266C22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F6669-4FAB-3B16-BF74-57ACA667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01A99-9E95-4E85-093C-B28F3AEB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0842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3086D-B89E-52D2-41A9-2B4F8A183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CB687-A395-406D-45FE-8F84199234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A86C4A-536D-4F30-A79A-F529BBD0A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6136E-D5B6-3A79-5843-B6F3BEC1A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7009B-A928-E9B6-854E-1EA30F2F4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BB379-23BD-AA32-F235-E482B0ED9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8314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B9E5F-C579-DED3-AEF6-9C361D224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A3121-FDFC-4523-15CD-6C9F8EC9BD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59841C-4E4F-17CC-EB37-6BDDA513B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075C81-6406-FD68-AD48-7D5F97DF0D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B503B-BA66-AC9E-53C2-E6F9D04D90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C052F7-752C-C325-ADB1-8EF0A4A2F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F12C-86AF-7A59-06D6-0CA27028A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50947-5645-3EA6-93E8-45D23CF51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8528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6121A-5200-19EF-BF92-B71DFE947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A6F6C5-9B47-7D15-FBF9-CFCCA9217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3CC867-90A8-88B9-892D-670396E73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26531C-A429-3233-71D8-F16FBAEF1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0034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6F233F-49AF-A65B-E0F4-45DB498E4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8F5E41-F460-20AF-A337-D6CC1A3E8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0D4D0-4690-18DF-E915-6A9023E4F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2211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10CEE-45A8-40D4-F20E-5637A03C7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ACBBB-A194-73D1-471D-D26BAFDEE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2B44D5-5EF2-33B0-2FD2-BDB767A36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5D8F56-D8AA-E841-53BE-F88FA96CC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0BCA1-CEF1-A24F-90E3-4AABF44F0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33972-02FD-92FE-66DB-C0B79AFDB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5846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2A7C0-E3CB-E4EC-43BB-E0974DDBA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4FB440-A3C5-2D75-0971-6A1E0DBFF4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DE123B-758A-E38A-0176-EF80A837EA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46215C-3B8C-2865-B1A4-FAF94BD5F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125456-5FB2-2DCB-7668-2CB56AFD3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05750-EBFC-482F-173B-03DB7B7F9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9584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A9D662-A994-301D-7247-7F31647BA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648F8-AF9B-996F-7AB9-8DDBA4955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B4B2A-A583-F4E1-A808-6EBA5D9262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E15C03-00AF-449B-8713-1427354F5283}" type="datetimeFigureOut">
              <a:rPr lang="en-CA" smtClean="0"/>
              <a:t>2026-01-05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71A3-7FF0-C263-4796-74E1E91849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F84DC-6559-B60D-90A1-3D3F9873F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739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04E99-BAD1-C5C5-C650-6E2CF456B7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Scale 1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1DE50A-AF49-C494-19CB-0D9B20C112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6378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5F8F5-606A-7673-7832-CF485EE17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C0F96-84E1-BAF2-6DD7-EAD0B30E7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3074" name="Picture 2" descr="Product Guide – Nothing Canada">
            <a:extLst>
              <a:ext uri="{FF2B5EF4-FFF2-40B4-BE49-F238E27FC236}">
                <a16:creationId xmlns:a16="http://schemas.microsoft.com/office/drawing/2014/main" id="{398306DC-61ED-41AA-7268-4B0968574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0040" y="2392680"/>
            <a:ext cx="4008120" cy="4008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4081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9147C-3B6F-FCEE-FA9C-1B0768AE5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8A158-E4D3-47EA-AA32-3915FEF9A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DE78F9-B3C7-D245-ECB9-5DC7DD20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640" y="2549621"/>
            <a:ext cx="7396480" cy="3762279"/>
          </a:xfrm>
          <a:prstGeom prst="rect">
            <a:avLst/>
          </a:prstGeom>
        </p:spPr>
      </p:pic>
      <p:pic>
        <p:nvPicPr>
          <p:cNvPr id="2050" name="Picture 2" descr="BooKoo | Themis Mini Coffee Scale — Cafuné Wholesale">
            <a:extLst>
              <a:ext uri="{FF2B5EF4-FFF2-40B4-BE49-F238E27FC236}">
                <a16:creationId xmlns:a16="http://schemas.microsoft.com/office/drawing/2014/main" id="{6CFFC7CC-6C1C-98FC-957F-9608C76FE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2450" y="44044"/>
            <a:ext cx="4119549" cy="308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1754E6-6A3D-DA24-1E08-F732148BFC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451" y="383382"/>
            <a:ext cx="3705589" cy="275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97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1D4B8-16ED-BFDE-E04D-96A3F1B9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A408F-AD1D-61CE-4FE0-AFE2B21C1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 descr="A blue and green stapler&#10;&#10;AI-generated content may be incorrect.">
            <a:extLst>
              <a:ext uri="{FF2B5EF4-FFF2-40B4-BE49-F238E27FC236}">
                <a16:creationId xmlns:a16="http://schemas.microsoft.com/office/drawing/2014/main" id="{2B73601E-1289-28E1-F0FB-48A903249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379" y="2458082"/>
            <a:ext cx="5951344" cy="363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721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85A10-9FB2-3CFC-12F0-E5FBCA71A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208AE37-F101-078D-63E0-1F304E3FF1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1888" y="712839"/>
            <a:ext cx="4181912" cy="5575884"/>
          </a:xfrm>
          <a:prstGeom prst="rect">
            <a:avLst/>
          </a:prstGeom>
        </p:spPr>
      </p:pic>
      <p:pic>
        <p:nvPicPr>
          <p:cNvPr id="3" name="Content Placeholder 6">
            <a:extLst>
              <a:ext uri="{FF2B5EF4-FFF2-40B4-BE49-F238E27FC236}">
                <a16:creationId xmlns:a16="http://schemas.microsoft.com/office/drawing/2014/main" id="{99D7C2A8-67AF-E842-130A-2EAC199EB7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42" t="58655" r="41458" b="21335"/>
          <a:stretch>
            <a:fillRect/>
          </a:stretch>
        </p:blipFill>
        <p:spPr>
          <a:xfrm>
            <a:off x="3615654" y="3531764"/>
            <a:ext cx="3461741" cy="275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39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EE080-9794-B52C-4749-4CD6A97A9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3D798-6510-4A36-214A-9C879B4EE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A9D2FE4-4337-5B48-39AA-20C91C362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00" y="1901587"/>
            <a:ext cx="3165052" cy="2373789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4DB0C83-BECB-21FE-2ACE-C8BB5AFCF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380" y="3612793"/>
            <a:ext cx="4023360" cy="30175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8821C0D-24BF-BCB4-EB49-74F1443AE1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140" y="154226"/>
            <a:ext cx="4307840" cy="32308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EF64C4C-0362-E83C-418C-500003F44E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48" y="3360857"/>
            <a:ext cx="4419600" cy="3314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D973195-465B-EAD7-A044-20599F6E69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48" y="154226"/>
            <a:ext cx="4097232" cy="307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402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2</Words>
  <Application>Microsoft Office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Scale 1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Henry Sun</dc:creator>
  <cp:lastModifiedBy>Henry Sun</cp:lastModifiedBy>
  <cp:revision>4</cp:revision>
  <dcterms:created xsi:type="dcterms:W3CDTF">2025-12-13T23:16:59Z</dcterms:created>
  <dcterms:modified xsi:type="dcterms:W3CDTF">2026-01-05T22:28:01Z</dcterms:modified>
</cp:coreProperties>
</file>

<file path=docProps/thumbnail.jpeg>
</file>